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2022-12-17T22:18:06Z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